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4"/>
  </p:notesMasterIdLst>
  <p:sldIdLst>
    <p:sldId id="256" r:id="rId2"/>
    <p:sldId id="377" r:id="rId3"/>
    <p:sldId id="378" r:id="rId4"/>
    <p:sldId id="380" r:id="rId5"/>
    <p:sldId id="257" r:id="rId6"/>
    <p:sldId id="316" r:id="rId7"/>
    <p:sldId id="317" r:id="rId8"/>
    <p:sldId id="318" r:id="rId9"/>
    <p:sldId id="319" r:id="rId10"/>
    <p:sldId id="320" r:id="rId11"/>
    <p:sldId id="321" r:id="rId12"/>
    <p:sldId id="326" r:id="rId13"/>
    <p:sldId id="327" r:id="rId14"/>
    <p:sldId id="329" r:id="rId15"/>
    <p:sldId id="259" r:id="rId16"/>
    <p:sldId id="260" r:id="rId17"/>
    <p:sldId id="261" r:id="rId18"/>
    <p:sldId id="264" r:id="rId19"/>
    <p:sldId id="330" r:id="rId20"/>
    <p:sldId id="331" r:id="rId21"/>
    <p:sldId id="332" r:id="rId22"/>
    <p:sldId id="333" r:id="rId23"/>
    <p:sldId id="334" r:id="rId24"/>
    <p:sldId id="335" r:id="rId25"/>
    <p:sldId id="336" r:id="rId26"/>
    <p:sldId id="338" r:id="rId27"/>
    <p:sldId id="339" r:id="rId28"/>
    <p:sldId id="340" r:id="rId29"/>
    <p:sldId id="341" r:id="rId30"/>
    <p:sldId id="342" r:id="rId31"/>
    <p:sldId id="343" r:id="rId32"/>
    <p:sldId id="344" r:id="rId33"/>
    <p:sldId id="345" r:id="rId34"/>
    <p:sldId id="346" r:id="rId35"/>
    <p:sldId id="348" r:id="rId36"/>
    <p:sldId id="389" r:id="rId37"/>
    <p:sldId id="349" r:id="rId38"/>
    <p:sldId id="350" r:id="rId39"/>
    <p:sldId id="352" r:id="rId40"/>
    <p:sldId id="353" r:id="rId41"/>
    <p:sldId id="354" r:id="rId42"/>
    <p:sldId id="358" r:id="rId43"/>
    <p:sldId id="359" r:id="rId44"/>
    <p:sldId id="360" r:id="rId45"/>
    <p:sldId id="361" r:id="rId46"/>
    <p:sldId id="362" r:id="rId47"/>
    <p:sldId id="367" r:id="rId48"/>
    <p:sldId id="368" r:id="rId49"/>
    <p:sldId id="369" r:id="rId50"/>
    <p:sldId id="370" r:id="rId51"/>
    <p:sldId id="386" r:id="rId52"/>
    <p:sldId id="387" r:id="rId53"/>
    <p:sldId id="388" r:id="rId54"/>
    <p:sldId id="382" r:id="rId55"/>
    <p:sldId id="384" r:id="rId56"/>
    <p:sldId id="381" r:id="rId57"/>
    <p:sldId id="371" r:id="rId58"/>
    <p:sldId id="383" r:id="rId59"/>
    <p:sldId id="373" r:id="rId60"/>
    <p:sldId id="374" r:id="rId61"/>
    <p:sldId id="375" r:id="rId62"/>
    <p:sldId id="385" r:id="rId6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6C15543E-B1C7-45A0-947D-423E2FF4C03E}">
          <p14:sldIdLst>
            <p14:sldId id="256"/>
            <p14:sldId id="257"/>
            <p14:sldId id="316"/>
            <p14:sldId id="317"/>
            <p14:sldId id="318"/>
            <p14:sldId id="319"/>
            <p14:sldId id="320"/>
            <p14:sldId id="321"/>
            <p14:sldId id="322"/>
            <p14:sldId id="323"/>
            <p14:sldId id="324"/>
            <p14:sldId id="326"/>
            <p14:sldId id="327"/>
            <p14:sldId id="328"/>
            <p14:sldId id="329"/>
            <p14:sldId id="259"/>
            <p14:sldId id="260"/>
            <p14:sldId id="261"/>
            <p14:sldId id="264"/>
            <p14:sldId id="330"/>
            <p14:sldId id="331"/>
            <p14:sldId id="332"/>
            <p14:sldId id="333"/>
            <p14:sldId id="334"/>
            <p14:sldId id="335"/>
            <p14:sldId id="336"/>
            <p14:sldId id="337"/>
            <p14:sldId id="338"/>
            <p14:sldId id="339"/>
            <p14:sldId id="340"/>
            <p14:sldId id="341"/>
            <p14:sldId id="342"/>
            <p14:sldId id="343"/>
            <p14:sldId id="344"/>
            <p14:sldId id="345"/>
            <p14:sldId id="346"/>
            <p14:sldId id="347"/>
            <p14:sldId id="348"/>
            <p14:sldId id="349"/>
            <p14:sldId id="350"/>
            <p14:sldId id="352"/>
            <p14:sldId id="353"/>
            <p14:sldId id="354"/>
            <p14:sldId id="355"/>
            <p14:sldId id="356"/>
            <p14:sldId id="357"/>
            <p14:sldId id="358"/>
            <p14:sldId id="359"/>
            <p14:sldId id="360"/>
            <p14:sldId id="361"/>
            <p14:sldId id="362"/>
            <p14:sldId id="363"/>
            <p14:sldId id="364"/>
            <p14:sldId id="365"/>
            <p14:sldId id="367"/>
            <p14:sldId id="368"/>
            <p14:sldId id="369"/>
            <p14:sldId id="370"/>
            <p14:sldId id="371"/>
            <p14:sldId id="372"/>
            <p14:sldId id="373"/>
            <p14:sldId id="374"/>
            <p14:sldId id="37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4" autoAdjust="0"/>
    <p:restoredTop sz="94604" autoAdjust="0"/>
  </p:normalViewPr>
  <p:slideViewPr>
    <p:cSldViewPr>
      <p:cViewPr varScale="1">
        <p:scale>
          <a:sx n="74" d="100"/>
          <a:sy n="74" d="100"/>
        </p:scale>
        <p:origin x="-87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234D25-6DD1-4FDE-89CF-AF795720986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0C75B6-060C-428A-8425-5F04C9E95DE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89965E-BEB0-49EE-8D9D-48C4EE64E21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sharpenSoften amount="-25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43608" y="1846858"/>
            <a:ext cx="7200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latin typeface="Gabriola" pitchFamily="82" charset="0"/>
              </a:rPr>
              <a:t>80-ЛЕТИЮ СО ДНЯ РОЖДЕНИЯ СЕЛА </a:t>
            </a:r>
            <a:r>
              <a:rPr lang="ru-RU" sz="4800" dirty="0" smtClean="0">
                <a:latin typeface="Gabriola" pitchFamily="82" charset="0"/>
              </a:rPr>
              <a:t>, ШКОЛЫ И СОВХОЗА «ЭРДЭМ» ПОСВЯЩАЕТСЯ</a:t>
            </a:r>
            <a:r>
              <a:rPr lang="ru-RU" sz="4800" dirty="0">
                <a:latin typeface="Gabriola" pitchFamily="82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xmlns="" val="213596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071546"/>
            <a:ext cx="7572428" cy="471490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dirty="0" smtClean="0"/>
              <a:t>П О С Т А Н О В Л Е Н И Е</a:t>
            </a:r>
          </a:p>
          <a:p>
            <a:pPr algn="ctr">
              <a:buNone/>
            </a:pPr>
            <a:r>
              <a:rPr lang="ru-RU" b="1" dirty="0" smtClean="0"/>
              <a:t>ЦИК Бурят – Монгольской АССР</a:t>
            </a:r>
          </a:p>
          <a:p>
            <a:pPr algn="ctr">
              <a:buNone/>
            </a:pPr>
            <a:r>
              <a:rPr lang="ru-RU" b="1" dirty="0" smtClean="0"/>
              <a:t>№ 1310   от 23 января 1934 г.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 algn="ctr">
              <a:buNone/>
            </a:pPr>
            <a:r>
              <a:rPr lang="ru-RU" dirty="0" smtClean="0"/>
              <a:t>« Заслушав доклад народного комиссара по земледелию, об организации на территории БМ АССР семеноводческого совхоза по размножению чисто народного </a:t>
            </a:r>
            <a:r>
              <a:rPr lang="ru-RU" dirty="0" err="1" smtClean="0"/>
              <a:t>семматериала</a:t>
            </a:r>
            <a:r>
              <a:rPr lang="ru-RU" dirty="0" smtClean="0"/>
              <a:t> для продовольственной зоны Забайкалья и, учитывая постоянную необходимость скорейшего и полного обеспечения БМ АССР высокосортным </a:t>
            </a:r>
            <a:r>
              <a:rPr lang="ru-RU" dirty="0" err="1" smtClean="0"/>
              <a:t>семматериалом</a:t>
            </a:r>
            <a:r>
              <a:rPr lang="ru-RU" dirty="0" smtClean="0"/>
              <a:t> местной репродукции, в целях повышения урожайности колхозных и совхозных полей и скрещивания завоза в республику </a:t>
            </a:r>
            <a:r>
              <a:rPr lang="ru-RU" dirty="0" err="1" smtClean="0"/>
              <a:t>семматериалов</a:t>
            </a:r>
            <a:r>
              <a:rPr lang="ru-RU" dirty="0" smtClean="0"/>
              <a:t> из других областей, часто не отвечающих местным почвам и климату, Совет народных комиссаров ПОСТАНОВИЛ:</a:t>
            </a:r>
          </a:p>
          <a:p>
            <a:pPr algn="ctr">
              <a:buNone/>
            </a:pPr>
            <a:r>
              <a:rPr lang="ru-RU" dirty="0" smtClean="0"/>
              <a:t> Отвести для организуемого совхоза площадь удобных угодий около 7000га в </a:t>
            </a:r>
            <a:r>
              <a:rPr lang="ru-RU" dirty="0" err="1" smtClean="0"/>
              <a:t>Мухоршибирском</a:t>
            </a:r>
            <a:r>
              <a:rPr lang="ru-RU" dirty="0" smtClean="0"/>
              <a:t> районе, на </a:t>
            </a:r>
            <a:r>
              <a:rPr lang="ru-RU" dirty="0" err="1" smtClean="0"/>
              <a:t>Хонхолойском</a:t>
            </a:r>
            <a:r>
              <a:rPr lang="ru-RU" dirty="0" smtClean="0"/>
              <a:t> массиве, удовлетворяющей в почвенном, климатическом и орографическом отношении условиям семеноводства зерновых культур, корнеплодов и трав для западной нагорной части Забайкалья. Обязать управлениям землеустройства обеспечить оформление отвода участка не позднее 15 февраля 1934г.»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928662" y="1000109"/>
            <a:ext cx="7358114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работе по выбору места для будущего хозяйства были привлечены председатель Никольского сельского совета Изот Иванович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Брылев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   учитель Никольской семилетней школы Анастасия Петровна Потапова, землеустроитель отдела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аймисполкома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Павел Алексеевич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Верницкий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Земельные угодья исчислялись в 6969 гектаров. Земельные книги распределили следующим образом: 2550 гектаров отводилось под пашни, 609 – покосы, 1041 – выгоны и пастбища, 1480 – залежи, 509 – лесные посевы и под пары – 780 гектаров.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По статистическим данным на 1 января 1935 года по штатному расписанию в совхозе работало 169 постоянных и 25 сезонных рабочих. На эту же дату хозяйство имело тракторов СМЗ - 13, 3- 4-х корпусных тракторных плугов. 1 –дисковая сеялка. 5 жаток-лобогреек, 24 конных плуга, 7 конных борон, 1 автомашину ГАЗ –АА. С данной техникой работало 40 человек трактористов-рулевых.1 шофер-рулевой и 1 стажер (грузчик). Из материально-животноводческой базы, имелись 12 голов крупного рогатого скота, 50 лошадей и 6 овец.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5" descr="4444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1571612"/>
            <a:ext cx="6572296" cy="38576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43\Desktop\ва\Новая папка\1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752" y="0"/>
            <a:ext cx="9183752" cy="6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0471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C:\Users\43\Desktop\ва\Новая папка\8_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34388"/>
            <a:ext cx="9132597" cy="670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0438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43\Desktop\ва\Новая папка\3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2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890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C:\Users\43\Desktop\ва\Новая папка\3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602"/>
            <a:ext cx="9144000" cy="692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8347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43\Desktop\ва\Новая папка\2_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7"/>
          <a:stretch/>
        </p:blipFill>
        <p:spPr bwMode="auto">
          <a:xfrm>
            <a:off x="0" y="11015"/>
            <a:ext cx="9144000" cy="6846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3074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43\Desktop\ва\Новая папка\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33" y="17621"/>
            <a:ext cx="9184200" cy="643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069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43\Desktop\ва\Новая папка\8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411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43\Desktop\ва\Новая папка\10_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5760640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985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858"/>
          <a:stretch>
            <a:fillRect/>
          </a:stretch>
        </p:blipFill>
        <p:spPr bwMode="auto">
          <a:xfrm>
            <a:off x="92087022" y="114249312"/>
            <a:ext cx="6539792" cy="624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4100" name="Picture 4" descr="C:\Users\43\Desktop\ва\Новая папка\пятилетк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8640"/>
            <a:ext cx="464400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717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43\Desktop\ва\Новая папка\Рисунок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4467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43\Desktop\ва\Новая папка\1_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1076" y="0"/>
            <a:ext cx="91750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499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43\Desktop\ва\Новая папка\1_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" y="0"/>
            <a:ext cx="91220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6589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43\Desktop\ва\Новая папка\1_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685"/>
            <a:ext cx="9144000" cy="684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947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43\Desktop\ва\Новая папка\3_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026"/>
          <a:stretch/>
        </p:blipFill>
        <p:spPr bwMode="auto">
          <a:xfrm>
            <a:off x="7348" y="0"/>
            <a:ext cx="9136652" cy="690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702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1" y="0"/>
            <a:ext cx="9160639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2840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E:\История Школы\img7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46" t="9894" r="22227" b="33696"/>
          <a:stretch/>
        </p:blipFill>
        <p:spPr>
          <a:xfrm>
            <a:off x="0" y="0"/>
            <a:ext cx="9123160" cy="6597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7272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98" r="8298"/>
          <a:stretch>
            <a:fillRect/>
          </a:stretch>
        </p:blipFill>
        <p:spPr>
          <a:xfrm>
            <a:off x="-1" y="2594"/>
            <a:ext cx="9106705" cy="66667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2655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E:\История Школы\img71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16" r="5990" b="21365"/>
          <a:stretch/>
        </p:blipFill>
        <p:spPr bwMode="auto">
          <a:xfrm>
            <a:off x="29135" y="1991"/>
            <a:ext cx="9187311" cy="6523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6223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F:\Новая папка\13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-4370"/>
            <a:ext cx="9439207" cy="6862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3963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F:\Новая папка\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7742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6891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F:\Новая папка\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284"/>
            <a:ext cx="9144000" cy="637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718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43\Desktop\ва\Новая папка\groups_1338375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4716016" cy="687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946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43\Desktop\ва\Новая папка\0_5c02a_a3fc81e0_X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45" y="0"/>
            <a:ext cx="9129256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4389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43\Desktop\ва\Новая папка\0007-007-Tyl-v-gody-VOV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975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01" y="0"/>
            <a:ext cx="9153501" cy="6525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3473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086233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9631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53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4697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43\Desktop\ва\Новая папка\18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2183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113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98" r="8298"/>
          <a:stretch>
            <a:fillRect/>
          </a:stretch>
        </p:blipFill>
        <p:spPr>
          <a:xfrm>
            <a:off x="14923" y="-20426"/>
            <a:ext cx="9145739" cy="62577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9269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50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5669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43\Desktop\ва\Новая папка\5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4157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ownloads\IMG_20200829_2255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7272808" cy="6120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43\Desktop\ва\Новая папка\6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038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43\Desktop\ва\Новая папка\2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74"/>
            <a:ext cx="9144000" cy="688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9200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43\Desktop\ва\Новая папка\17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4936" y="0"/>
            <a:ext cx="9132854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7383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43\Desktop\ва\Новая папка\16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59" y="7105"/>
            <a:ext cx="9126341" cy="6731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9954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 descr="C:\Users\43\Desktop\ва\Новая папка\9032725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80560" y="3377184"/>
            <a:ext cx="182880" cy="103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43\Desktop\ва\Новая папка\9032725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9022181" cy="6120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154800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43\Desktop\ва\Новая папка\18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493" y="0"/>
            <a:ext cx="9157132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6306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43\Desktop\ва\Новая папка\11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68" y="332656"/>
            <a:ext cx="914400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4912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43\Desktop\ва\Новая папка\4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417" y="31901"/>
            <a:ext cx="9105340" cy="627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940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43\Desktop\ва\Новая папка\с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60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43\Desktop\ва\Новая папка\3_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382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892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Users\43\Desktop\ва\Новая папка\1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3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803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C:\Users\43\Desktop\ва\Новая папка\2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927"/>
            <a:ext cx="9032051" cy="6446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842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C:\Users\43\Desktop\ва\Новая папка\4_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4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564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C:\Users\43\Desktop\ва\Новая папка\6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0894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43\Desktop\ва\Новая папка\г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3008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43\Desktop\ва\Новая папка\10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016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3460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C:\Users\43\Desktop\ва\Новая папка\т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78"/>
            <a:ext cx="9144000" cy="637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616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Здание амбулатори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055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C:\Users\43\Desktop\ва\Новая папка\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9371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F:\Новая папка\12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489"/>
            <a:ext cx="9100463" cy="6365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938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9938" name="Picture 2" descr="C:\Users\43\Desktop\ва\Новая папка\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220"/>
            <a:ext cx="5938837" cy="445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Picture 3" descr="C:\Users\43\Desktop\ва\Новая папка\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41201"/>
            <a:ext cx="5220072" cy="3916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940" name="Picture 4" descr="C:\Users\43\Desktop\ва\Новая папка\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90200"/>
            <a:ext cx="4140703" cy="296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941" name="Picture 5" descr="C:\Users\43\Desktop\ва\Новая папка\P130016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220"/>
            <a:ext cx="4080457" cy="306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0013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43\Desktop\ва\Новая папка\DSC0945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15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7569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 descr="C:\Users\43\Desktop\ва\IMG_27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320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3010" name="Picture 2" descr="39616861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285" b="12039"/>
          <a:stretch>
            <a:fillRect/>
          </a:stretch>
        </p:blipFill>
        <p:spPr bwMode="auto">
          <a:xfrm>
            <a:off x="17124" y="0"/>
            <a:ext cx="4572000" cy="4153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43011" name="Picture 3" descr="C:\Users\43\Desktop\ва\Новая папка\2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4591" y="3258081"/>
            <a:ext cx="4829409" cy="362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012" name="Picture 4" descr="IMG_109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2143"/>
          <a:stretch>
            <a:fillRect/>
          </a:stretch>
        </p:blipFill>
        <p:spPr bwMode="auto">
          <a:xfrm>
            <a:off x="4283968" y="0"/>
            <a:ext cx="4886594" cy="3444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43013" name="Picture 5" descr="IMG_32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88" t="11270" r="25569" b="23122"/>
          <a:stretch>
            <a:fillRect/>
          </a:stretch>
        </p:blipFill>
        <p:spPr bwMode="auto">
          <a:xfrm>
            <a:off x="-338" y="3861048"/>
            <a:ext cx="4284306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77488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 descr="C:\Users\43\Desktop\ва\Новая папка\ett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435"/>
            <a:ext cx="9144000" cy="6821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0765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Picture 3" descr="C:\Users\user\Desktop\2019\природа сад камней\_1015030.JPG"/>
          <p:cNvPicPr>
            <a:picLocks noChangeAspect="1" noChangeArrowheads="1"/>
          </p:cNvPicPr>
          <p:nvPr/>
        </p:nvPicPr>
        <p:blipFill>
          <a:blip r:embed="rId2" cstate="print"/>
          <a:srcRect l="12500" r="12500"/>
          <a:stretch>
            <a:fillRect/>
          </a:stretch>
        </p:blipFill>
        <p:spPr bwMode="auto">
          <a:xfrm>
            <a:off x="2631276" y="476672"/>
            <a:ext cx="6405220" cy="532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" descr="C:\Users\user\Desktop\2019\природа сад камней\_1014996.JPG"/>
          <p:cNvPicPr>
            <a:picLocks noChangeAspect="1" noChangeArrowheads="1"/>
          </p:cNvPicPr>
          <p:nvPr/>
        </p:nvPicPr>
        <p:blipFill>
          <a:blip r:embed="rId3" cstate="print"/>
          <a:srcRect l="12500" r="12500"/>
          <a:stretch>
            <a:fillRect/>
          </a:stretch>
        </p:blipFill>
        <p:spPr bwMode="auto">
          <a:xfrm>
            <a:off x="179512" y="179512"/>
            <a:ext cx="3384376" cy="3384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6" name="Picture 4" descr="C:\Users\user\Desktop\2019\природа сад камней\_10150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4005064"/>
            <a:ext cx="3384376" cy="2538282"/>
          </a:xfrm>
          <a:prstGeom prst="round2DiagRect">
            <a:avLst>
              <a:gd name="adj1" fmla="val 16667"/>
              <a:gd name="adj2" fmla="val 20365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286</TotalTime>
  <Words>212</Words>
  <Application>Microsoft Office PowerPoint</Application>
  <PresentationFormat>Экран (4:3)</PresentationFormat>
  <Paragraphs>11</Paragraphs>
  <Slides>62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62</vt:i4>
      </vt:variant>
    </vt:vector>
  </HeadingPairs>
  <TitlesOfParts>
    <vt:vector size="63" baseType="lpstr">
      <vt:lpstr>Кутюр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user</cp:lastModifiedBy>
  <cp:revision>27</cp:revision>
  <dcterms:created xsi:type="dcterms:W3CDTF">2014-04-21T13:43:35Z</dcterms:created>
  <dcterms:modified xsi:type="dcterms:W3CDTF">2020-09-22T12:00:54Z</dcterms:modified>
</cp:coreProperties>
</file>